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embeddedFontLst>
    <p:embeddedFont>
      <p:font typeface="Palatino Linotype" pitchFamily="18" charset="0"/>
      <p:regular r:id="rId9"/>
      <p:bold r:id="rId10"/>
      <p:italic r:id="rId11"/>
      <p:boldItalic r:id="rId12"/>
    </p:embeddedFont>
    <p:embeddedFont>
      <p:font typeface="Lucida Sans" pitchFamily="34" charset="0"/>
      <p:regular r:id="rId13"/>
      <p:bold r:id="rId14"/>
      <p:italic r:id="rId15"/>
      <p:boldItalic r:id="rId16"/>
    </p:embeddedFont>
    <p:embeddedFont>
      <p:font typeface="Book Antiqua" pitchFamily="18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y+ThBoTJyBahybyQTg/Bfx1Xs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3F1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f73e6ef1f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gf73e6ef1f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4800"/>
              <a:buFont typeface="Lucida Sans"/>
              <a:buNone/>
              <a:defRPr sz="4800" b="1" cap="none">
                <a:solidFill>
                  <a:srgbClr val="EAD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217450" y="-160050"/>
            <a:ext cx="4709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289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Char char="?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49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289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Char char="?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B8A"/>
              </a:buClr>
              <a:buSzPts val="2200"/>
              <a:buFont typeface="Lucida Sans"/>
              <a:buNone/>
              <a:defRPr sz="2200" b="0">
                <a:solidFill>
                  <a:srgbClr val="F4DB8A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3008400" cy="46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5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2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915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61314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090"/>
              <a:buChar char="?"/>
              <a:defRPr sz="2200"/>
            </a:lvl3pPr>
            <a:lvl4pPr marL="182880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?"/>
              <a:defRPr sz="20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4100"/>
              <a:buFont typeface="Lucida Sans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2"/>
          </p:nvPr>
        </p:nvSpPr>
        <p:spPr>
          <a:xfrm>
            <a:off x="4645025" y="1535112"/>
            <a:ext cx="4041900" cy="7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body" idx="3"/>
          </p:nvPr>
        </p:nvSpPr>
        <p:spPr>
          <a:xfrm>
            <a:off x="457200" y="2362200"/>
            <a:ext cx="4040100" cy="3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76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Char char="?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?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4"/>
          </p:nvPr>
        </p:nvSpPr>
        <p:spPr>
          <a:xfrm>
            <a:off x="4645025" y="2362200"/>
            <a:ext cx="4041900" cy="3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76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Char char="?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?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289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710"/>
              <a:buChar char="?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C577"/>
              </a:buClr>
              <a:buSzPts val="4800"/>
              <a:buFont typeface="Lucida Sans"/>
              <a:buNone/>
              <a:defRPr sz="4800" b="1" cap="none">
                <a:solidFill>
                  <a:srgbClr val="DCC577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915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00"/>
              <a:buChar char="?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915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00"/>
              <a:buChar char="?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828800" y="609600"/>
            <a:ext cx="54864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2000"/>
              <a:buFont typeface="Lucida Sans"/>
              <a:buNone/>
              <a:defRPr sz="20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828800" y="1831975"/>
            <a:ext cx="5486400" cy="3962400"/>
          </a:xfrm>
          <a:prstGeom prst="rect">
            <a:avLst/>
          </a:prstGeom>
          <a:solidFill>
            <a:schemeClr val="dk2"/>
          </a:solidFill>
          <a:ln w="4445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dist="228600" dir="2700000" sy="90000">
              <a:srgbClr val="000000">
                <a:alpha val="24310"/>
              </a:srgbClr>
            </a:outerShdw>
          </a:effectLst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828800" y="1166787"/>
            <a:ext cx="54864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960"/>
              <a:buChar char="◼"/>
              <a:defRPr sz="1200"/>
            </a:lvl2pPr>
            <a:lvl3pPr marL="1371600" lvl="2" indent="-288925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50"/>
              <a:buChar char="?"/>
              <a:defRPr sz="1000"/>
            </a:lvl3pPr>
            <a:lvl4pPr marL="1828800" lvl="3" indent="-28575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?"/>
              <a:defRPr sz="900"/>
            </a:lvl4pPr>
            <a:lvl5pPr marL="2286000" lvl="4" indent="-28575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■"/>
              <a:defRPr sz="9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1">
                <a:tint val="45000"/>
                <a:satMod val="400000"/>
              </a:schemeClr>
            </a:duotone>
            <a:lum bright="33000" contrast="-10000"/>
          </a:blip>
          <a:srcRect/>
          <a:stretch>
            <a:fillRect l="-11000" r="-11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4100"/>
              <a:buFont typeface="Lucida Sans"/>
              <a:buNone/>
              <a:defRPr sz="4100" b="1" i="0" u="none" strike="noStrike" cap="none">
                <a:solidFill>
                  <a:srgbClr val="EAD594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417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▣"/>
              <a:defRPr sz="2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Noto Sans Symbols"/>
              <a:buChar char="◼"/>
              <a:defRPr sz="2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361314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090"/>
              <a:buFont typeface="Noto Sans Symbols"/>
              <a:buChar char="🢭"/>
              <a:defRPr sz="22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🢝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🢝"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ruthnarracion@gmail.com" TargetMode="External"/><Relationship Id="rId5" Type="http://schemas.openxmlformats.org/officeDocument/2006/relationships/hyperlink" Target="mailto:cachitoshow@hotmail.com" TargetMode="Externa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442663" y="295421"/>
            <a:ext cx="8229600" cy="14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Palatino Linotype"/>
              <a:buNone/>
            </a:pPr>
            <a:r>
              <a:rPr lang="es-ES" sz="4400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HISTORIAS QUE QUIEREN SER CONTADAS</a:t>
            </a:r>
            <a:endParaRPr sz="4400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85" name="Google Shape;85;p1" descr="C:\Users\PC\Desktop\EL MONO\CACHITO SHOW\FOTOS WORK\HISTORIAS QUE QUIEREN SER CONTADAS\miniaturas\taller loco segunda tanda_6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18" y="2032775"/>
            <a:ext cx="6578068" cy="4385379"/>
          </a:xfrm>
          <a:prstGeom prst="roundRect">
            <a:avLst>
              <a:gd name="adj" fmla="val 20817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73e6ef1fe_0_5"/>
          <p:cNvSpPr txBox="1">
            <a:spLocks noGrp="1"/>
          </p:cNvSpPr>
          <p:nvPr>
            <p:ph type="ctrTitle"/>
          </p:nvPr>
        </p:nvSpPr>
        <p:spPr>
          <a:xfrm>
            <a:off x="1012875" y="2546254"/>
            <a:ext cx="6879101" cy="1323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sz="3200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Un </a:t>
            </a:r>
            <a:r>
              <a:rPr lang="es-ES" sz="3200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espectáculo teatral que une </a:t>
            </a:r>
            <a:r>
              <a:rPr lang="es-ES" sz="3200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cuentos, magia</a:t>
            </a:r>
            <a:r>
              <a:rPr lang="es-ES" sz="3200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, </a:t>
            </a:r>
            <a:r>
              <a:rPr lang="es-ES" sz="3200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poesía, música y clown. </a:t>
            </a:r>
            <a:endParaRPr sz="3200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182880" y="759144"/>
            <a:ext cx="4572000" cy="6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40"/>
              <a:buFont typeface="Palatino Linotype"/>
              <a:buNone/>
            </a:pPr>
            <a:r>
              <a:rPr lang="es-ES" sz="3600" b="1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SINOPSIS</a:t>
            </a:r>
            <a:endParaRPr sz="4400" b="1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96" name="Google Shape;96;p2" descr="C:\Users\PC\Desktop\EL MONO\CACHITO SHOW\FOTOS WORK\HISTORIAS QUE QUIEREN SER CONTADAS\miniaturas\taller loco segunda tanda_1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0563" y="717454"/>
            <a:ext cx="3672000" cy="5472000"/>
          </a:xfrm>
          <a:prstGeom prst="roundRect">
            <a:avLst>
              <a:gd name="adj" fmla="val 32865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97" name="Google Shape;97;p2"/>
          <p:cNvSpPr txBox="1"/>
          <p:nvPr/>
        </p:nvSpPr>
        <p:spPr>
          <a:xfrm>
            <a:off x="688420" y="1628628"/>
            <a:ext cx="3785106" cy="485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 escena transcurre en el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alocado taller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del Señor Reparancio. Pinsueño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ha venido para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recoger  su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“Utopífono”,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pero parece que todavía no está listo.</a:t>
            </a:r>
            <a:endParaRPr sz="16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just" rtl="0">
              <a:spcBef>
                <a:spcPts val="28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Mientras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espera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que todas las piezas y partes del Utopífono  estén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reparadas con mimo,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ofrece al público cuentos, canciones y poesías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. Durante las cuales, Pinsueño irá recibiendo la visita de nuevos personajes.</a:t>
            </a:r>
            <a:endParaRPr sz="16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just" rtl="0">
              <a:spcBef>
                <a:spcPts val="28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just" rtl="0">
              <a:spcBef>
                <a:spcPts val="280"/>
              </a:spcBef>
              <a:spcAft>
                <a:spcPts val="0"/>
              </a:spcAft>
              <a:buNone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Este espectáculo nos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sumergirá en un viaje de sentimientos y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emociones que…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¿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Concluirán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reparación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del ansiado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“Utopífono”?</a:t>
            </a:r>
            <a:endParaRPr sz="16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211016" y="463850"/>
            <a:ext cx="5159132" cy="7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200"/>
              <a:buFont typeface="Lucida Sans"/>
              <a:buNone/>
            </a:pPr>
            <a:r>
              <a:rPr lang="es-ES" sz="3600" b="1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NUESTRA MISIÓN</a:t>
            </a:r>
            <a:endParaRPr sz="3600" b="1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03" name="Google Shape;103;p4" descr="C:\Users\PC\Desktop\EL MONO\CACHITO SHOW\FOTOS WORK\HISTORIAS QUE QUIEREN SER CONTADAS\miniaturas\taller loco segunda tanda_5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5886" y="1885070"/>
            <a:ext cx="2771337" cy="4360985"/>
          </a:xfrm>
          <a:prstGeom prst="roundRect">
            <a:avLst>
              <a:gd name="adj" fmla="val 25145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104" name="Google Shape;104;p4"/>
          <p:cNvSpPr txBox="1"/>
          <p:nvPr/>
        </p:nvSpPr>
        <p:spPr>
          <a:xfrm>
            <a:off x="527537" y="1531135"/>
            <a:ext cx="4480562" cy="469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 estas historias reflexionaremos sobre el rol de la mujer, buscando un empoderamiento y ensalzamiento del mismo.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s-ES" sz="1600" dirty="0" smtClean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Para ello contamos historias como la de la tortuga Clementina que decide salir de su caparazón para recorrer mundo y cumplir sus sueños. O la divertida adaptación de un cuento de </a:t>
            </a:r>
            <a:r>
              <a:rPr lang="es-ES" sz="1600" dirty="0" err="1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Roald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s-ES" sz="1600" dirty="0" err="1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Dahl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, en la que una intrépida Caperucita decide merendarse al lobo feroz con los tres cerditos de guarnición.</a:t>
            </a:r>
          </a:p>
          <a:p>
            <a:pPr marL="0" lvl="0" indent="0" algn="just" rtl="0">
              <a:spcBef>
                <a:spcPts val="280"/>
              </a:spcBef>
              <a:spcAft>
                <a:spcPts val="0"/>
              </a:spcAft>
              <a:buNone/>
            </a:pPr>
            <a:endParaRPr lang="es-ES" sz="1600" dirty="0" smtClean="0">
              <a:solidFill>
                <a:schemeClr val="dk1"/>
              </a:solidFill>
              <a:latin typeface="Palatino Linotype"/>
              <a:sym typeface="Palatino Linotype"/>
            </a:endParaRPr>
          </a:p>
          <a:p>
            <a:pPr marL="0" lvl="0" indent="0" algn="just" rtl="0">
              <a:spcBef>
                <a:spcPts val="280"/>
              </a:spcBef>
              <a:spcAft>
                <a:spcPts val="0"/>
              </a:spcAft>
              <a:buNone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sym typeface="Palatino Linotype"/>
              </a:rPr>
              <a:t>Además, la obra mediante la reparación del “Utopífono”, trata de dar valor a esa mentalidad ya casi perdida de la reparación y reutilización, que tanto nos ayudaría a construir un mundo mas respetuoso con el medio ambiente.</a:t>
            </a:r>
            <a:endParaRPr sz="1600"/>
          </a:p>
        </p:txBody>
      </p:sp>
      <p:sp>
        <p:nvSpPr>
          <p:cNvPr id="5" name="4 CuadroTexto"/>
          <p:cNvSpPr txBox="1"/>
          <p:nvPr/>
        </p:nvSpPr>
        <p:spPr>
          <a:xfrm>
            <a:off x="5022166" y="464233"/>
            <a:ext cx="412183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1800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Dar vida a </a:t>
            </a:r>
            <a:r>
              <a:rPr lang="es-ES" sz="1800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las…</a:t>
            </a:r>
          </a:p>
          <a:p>
            <a:pPr lvl="0" algn="ctr"/>
            <a:r>
              <a:rPr lang="es-ES" sz="2000" b="1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“</a:t>
            </a:r>
            <a:r>
              <a:rPr lang="es-ES" sz="2000" b="1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Historias que quieren ser contadas”.</a:t>
            </a:r>
          </a:p>
          <a:p>
            <a:pPr algn="ctr"/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457209" y="19694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100"/>
              <a:buFont typeface="Palatino Linotype"/>
              <a:buNone/>
            </a:pPr>
            <a:r>
              <a:rPr lang="es-ES" sz="3600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SOBRE NOSOTROS</a:t>
            </a:r>
            <a:endParaRPr sz="3600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5895462" y="1466541"/>
            <a:ext cx="2193461" cy="75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5000"/>
              <a:buNone/>
            </a:pPr>
            <a:r>
              <a:rPr lang="es-ES" sz="2000" b="1" cap="none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PINSUEÑO  </a:t>
            </a:r>
            <a:endParaRPr sz="2000" b="1">
              <a:solidFill>
                <a:srgbClr val="493F17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65000"/>
              <a:buNone/>
            </a:pPr>
            <a:r>
              <a:rPr lang="es-ES" sz="2000" b="1" cap="none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(Ruth Álvarez)</a:t>
            </a:r>
            <a:endParaRPr sz="2000" b="1" cap="none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11" name="Google Shape;111;p3"/>
          <p:cNvSpPr txBox="1">
            <a:spLocks noGrp="1"/>
          </p:cNvSpPr>
          <p:nvPr>
            <p:ph type="body" idx="2"/>
          </p:nvPr>
        </p:nvSpPr>
        <p:spPr>
          <a:xfrm>
            <a:off x="358255" y="1452474"/>
            <a:ext cx="4041775" cy="75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5000"/>
              <a:buNone/>
            </a:pPr>
            <a:r>
              <a:rPr lang="es-ES" sz="2000" b="1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CACHITO SHOW</a:t>
            </a:r>
            <a:endParaRPr sz="2000" b="1">
              <a:solidFill>
                <a:srgbClr val="493F17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SzPct val="65000"/>
              <a:buNone/>
            </a:pPr>
            <a:r>
              <a:rPr lang="es-ES" sz="2000" b="1" cap="none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(Guillermo </a:t>
            </a:r>
            <a:r>
              <a:rPr lang="es-ES" sz="2000" b="1" cap="none" dirty="0" err="1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Gorría</a:t>
            </a:r>
            <a:r>
              <a:rPr lang="es-ES" sz="2000" b="1" cap="none" dirty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)</a:t>
            </a:r>
            <a:endParaRPr sz="2000" b="1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12" name="Google Shape;112;p3" descr="C:\Users\PC\Desktop\EL MONO\CACHITO SHOW\FOTOS WORK\HISTORIAS QUE QUIEREN SER CONTADAS\miniaturas\taller loco segunda tanda_3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4602" y="4183506"/>
            <a:ext cx="1600800" cy="2401200"/>
          </a:xfrm>
          <a:prstGeom prst="roundRect">
            <a:avLst>
              <a:gd name="adj" fmla="val 29685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113" name="Google Shape;113;p3" descr="C:\Users\PC\Desktop\EL MONO\CACHITO SHOW\FOTOS WORK\HISTORIAS QUE QUIEREN SER CONTADAS\miniaturas\taller loco segunda tanda_4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2605" y="4184476"/>
            <a:ext cx="1602000" cy="2412000"/>
          </a:xfrm>
          <a:prstGeom prst="roundRect">
            <a:avLst>
              <a:gd name="adj" fmla="val 29850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114" name="Google Shape;114;p3"/>
          <p:cNvSpPr txBox="1"/>
          <p:nvPr/>
        </p:nvSpPr>
        <p:spPr>
          <a:xfrm>
            <a:off x="294652" y="2300493"/>
            <a:ext cx="4263279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alatino Linotype"/>
              <a:buChar char="●"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Educador infantil y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payaso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 diferentes espectáculos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en Cachito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Show. También actor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,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mago y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reportero del programa 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“</a:t>
            </a:r>
            <a:r>
              <a:rPr lang="es-ES" sz="1600" dirty="0" err="1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Charrín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Charrán”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 Aragón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TV.</a:t>
            </a:r>
            <a:endParaRPr/>
          </a:p>
        </p:txBody>
      </p:sp>
      <p:sp>
        <p:nvSpPr>
          <p:cNvPr id="115" name="Google Shape;115;p3"/>
          <p:cNvSpPr txBox="1"/>
          <p:nvPr/>
        </p:nvSpPr>
        <p:spPr>
          <a:xfrm>
            <a:off x="4670473" y="2237212"/>
            <a:ext cx="4093699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alatino Linotype"/>
              <a:buChar char="●"/>
            </a:pP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Narradora y creadora de diversos espectáculos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en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Pinsueño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cuentacuentos, con dos disco editados.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En 2021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ha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publicado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su primer </a:t>
            </a:r>
            <a:r>
              <a:rPr lang="es-ES" sz="1600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libro “20 </a:t>
            </a: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Grapas”.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471899" y="21101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100"/>
              <a:buFont typeface="Palatino Linotype"/>
              <a:buNone/>
            </a:pPr>
            <a:r>
              <a:rPr lang="es-ES" sz="3600" dirty="0" smtClean="0">
                <a:solidFill>
                  <a:srgbClr val="493F17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FICHA TÉCNICA</a:t>
            </a:r>
            <a:endParaRPr sz="3600">
              <a:solidFill>
                <a:srgbClr val="493F17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21" name="Google Shape;121;p5" descr="Cachitoshow.jpg"/>
          <p:cNvPicPr preferRelativeResize="0"/>
          <p:nvPr/>
        </p:nvPicPr>
        <p:blipFill rotWithShape="1">
          <a:blip r:embed="rId3">
            <a:alphaModFix/>
          </a:blip>
          <a:srcRect l="4830" t="21840" r="5717" b="22802"/>
          <a:stretch/>
        </p:blipFill>
        <p:spPr>
          <a:xfrm>
            <a:off x="3545058" y="2915321"/>
            <a:ext cx="2143140" cy="185738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2" name="Google Shape;122;p5" descr="C:\Users\PC\Downloads\IMG_20210307_20310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6001" y="1282367"/>
            <a:ext cx="2091740" cy="1857388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3" name="Google Shape;123;p5"/>
          <p:cNvSpPr txBox="1"/>
          <p:nvPr/>
        </p:nvSpPr>
        <p:spPr>
          <a:xfrm>
            <a:off x="570859" y="1354016"/>
            <a:ext cx="4831135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- Duración: 60 min.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- Montaje 2 horas, desmontaje 1 hora.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Espacio: sala. 6x4x4m.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600" dirty="0" smtClean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Destinatarios: público familiar.</a:t>
            </a:r>
            <a:endParaRPr sz="16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None/>
            </a:pPr>
            <a:endParaRPr sz="1600" smtClean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548640" lvl="0" indent="-411480" algn="l" rtl="0">
              <a:spcBef>
                <a:spcPts val="28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4234" y="4895558"/>
            <a:ext cx="828587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320"/>
              </a:spcBef>
            </a:pPr>
            <a:r>
              <a:rPr lang="es-ES" sz="1600" b="1" dirty="0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</a:rPr>
              <a:t>Contacto: </a:t>
            </a:r>
            <a:endParaRPr lang="es-ES" sz="1600" dirty="0" smtClean="0">
              <a:solidFill>
                <a:schemeClr val="dk1"/>
              </a:solidFill>
              <a:latin typeface="Palatino Linotype" pitchFamily="18" charset="0"/>
              <a:ea typeface="Palatino Linotype"/>
              <a:cs typeface="Palatino Linotype"/>
              <a:sym typeface="Palatino Linotype"/>
            </a:endParaRPr>
          </a:p>
          <a:p>
            <a:pPr marL="548640" lvl="0" indent="-411480">
              <a:spcBef>
                <a:spcPts val="320"/>
              </a:spcBef>
            </a:pPr>
            <a:r>
              <a:rPr lang="es-ES" sz="1600" dirty="0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</a:rPr>
              <a:t>Guillermo  617176869  </a:t>
            </a:r>
            <a:r>
              <a:rPr lang="es-ES" sz="1600" dirty="0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  <a:hlinkClick r:id="rId5"/>
              </a:rPr>
              <a:t>cachitoshow@hotmail.com</a:t>
            </a:r>
            <a:r>
              <a:rPr lang="es-ES" sz="1600" dirty="0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</a:rPr>
              <a:t>   @</a:t>
            </a:r>
            <a:r>
              <a:rPr lang="es-ES" sz="1600" dirty="0" err="1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</a:rPr>
              <a:t>cachitoshow</a:t>
            </a:r>
            <a:endParaRPr lang="es-ES" sz="1600" dirty="0" smtClean="0">
              <a:solidFill>
                <a:schemeClr val="dk1"/>
              </a:solidFill>
              <a:latin typeface="Palatino Linotype" pitchFamily="18" charset="0"/>
              <a:ea typeface="Palatino Linotype"/>
              <a:cs typeface="Palatino Linotype"/>
              <a:sym typeface="Palatino Linotype"/>
            </a:endParaRPr>
          </a:p>
          <a:p>
            <a:pPr marL="548640" lvl="0" indent="-411480">
              <a:spcBef>
                <a:spcPts val="320"/>
              </a:spcBef>
            </a:pPr>
            <a:r>
              <a:rPr lang="es-ES" sz="1600" dirty="0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</a:rPr>
              <a:t> Ruth	     647748418  </a:t>
            </a:r>
            <a:r>
              <a:rPr lang="es-ES" sz="1600" dirty="0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  <a:hlinkClick r:id="rId6"/>
              </a:rPr>
              <a:t>ruthnarracion@gmail.com</a:t>
            </a:r>
            <a:r>
              <a:rPr lang="es-ES" sz="1600" dirty="0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</a:rPr>
              <a:t>    @</a:t>
            </a:r>
            <a:r>
              <a:rPr lang="es-ES" sz="1600" dirty="0" err="1" smtClean="0">
                <a:solidFill>
                  <a:schemeClr val="dk1"/>
                </a:solidFill>
                <a:latin typeface="Palatino Linotype" pitchFamily="18" charset="0"/>
                <a:ea typeface="Palatino Linotype"/>
                <a:cs typeface="Palatino Linotype"/>
                <a:sym typeface="Palatino Linotype"/>
              </a:rPr>
              <a:t>pinsueno</a:t>
            </a:r>
            <a:endParaRPr lang="es-ES" sz="1600" dirty="0" smtClean="0">
              <a:latin typeface="Palatino Linotype" pitchFamily="18" charset="0"/>
            </a:endParaRPr>
          </a:p>
          <a:p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értice">
  <a:themeElements>
    <a:clrScheme name="Vértice">
      <a:dk1>
        <a:srgbClr val="000000"/>
      </a:dk1>
      <a:lt1>
        <a:srgbClr val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343</Words>
  <PresentationFormat>Presentación en pantalla (4:3)</PresentationFormat>
  <Paragraphs>31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Palatino Linotype</vt:lpstr>
      <vt:lpstr>Lucida Sans</vt:lpstr>
      <vt:lpstr>Book Antiqua</vt:lpstr>
      <vt:lpstr>Noto Sans Symbols</vt:lpstr>
      <vt:lpstr>Vértice</vt:lpstr>
      <vt:lpstr>HISTORIAS QUE QUIEREN SER CONTADAS</vt:lpstr>
      <vt:lpstr>Un espectáculo teatral que une cuentos, magia, poesía, música y clown. </vt:lpstr>
      <vt:lpstr>SINOPSIS</vt:lpstr>
      <vt:lpstr>NUESTRA MISIÓN</vt:lpstr>
      <vt:lpstr>SOBRE NOSOTROS</vt:lpstr>
      <vt:lpstr>FICHA TÉCNICA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HISTORIAS QUE QUIEREN SER CONTADAS</dc:title>
  <dc:creator>HP</dc:creator>
  <cp:lastModifiedBy>HP</cp:lastModifiedBy>
  <cp:revision>16</cp:revision>
  <dcterms:created xsi:type="dcterms:W3CDTF">2021-09-14T17:26:13Z</dcterms:created>
  <dcterms:modified xsi:type="dcterms:W3CDTF">2022-08-09T18:35:16Z</dcterms:modified>
</cp:coreProperties>
</file>